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0" r:id="rId1"/>
  </p:sldMasterIdLst>
  <p:notesMasterIdLst>
    <p:notesMasterId r:id="rId15"/>
  </p:notesMasterIdLst>
  <p:sldIdLst>
    <p:sldId id="269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99BF231-F845-4B5E-8451-4F1869DA0BC0}" v="23" dt="2025-09-13T18:44:16.68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8568" autoAdjust="0"/>
  </p:normalViewPr>
  <p:slideViewPr>
    <p:cSldViewPr snapToGrid="0" snapToObjects="1">
      <p:cViewPr varScale="1">
        <p:scale>
          <a:sx n="94" d="100"/>
          <a:sy n="94" d="100"/>
        </p:scale>
        <p:origin x="588" y="90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uraj Arya" userId="116808dbeaa341df" providerId="LiveId" clId="{49545C18-8757-47D1-8FDD-DF104E33C82E}"/>
    <pc:docChg chg="custSel addSld delSld modSld">
      <pc:chgData name="Suraj Arya" userId="116808dbeaa341df" providerId="LiveId" clId="{49545C18-8757-47D1-8FDD-DF104E33C82E}" dt="2025-09-13T18:44:16.687" v="27"/>
      <pc:docMkLst>
        <pc:docMk/>
      </pc:docMkLst>
      <pc:sldChg chg="modSp mod">
        <pc:chgData name="Suraj Arya" userId="116808dbeaa341df" providerId="LiveId" clId="{49545C18-8757-47D1-8FDD-DF104E33C82E}" dt="2025-09-13T18:37:17.293" v="0" actId="313"/>
        <pc:sldMkLst>
          <pc:docMk/>
          <pc:sldMk cId="0" sldId="265"/>
        </pc:sldMkLst>
        <pc:spChg chg="mod">
          <ac:chgData name="Suraj Arya" userId="116808dbeaa341df" providerId="LiveId" clId="{49545C18-8757-47D1-8FDD-DF104E33C82E}" dt="2025-09-13T18:37:17.293" v="0" actId="313"/>
          <ac:spMkLst>
            <pc:docMk/>
            <pc:sldMk cId="0" sldId="265"/>
            <ac:spMk id="3" creationId="{00000000-0000-0000-0000-000000000000}"/>
          </ac:spMkLst>
        </pc:spChg>
      </pc:sldChg>
      <pc:sldChg chg="new del">
        <pc:chgData name="Suraj Arya" userId="116808dbeaa341df" providerId="LiveId" clId="{49545C18-8757-47D1-8FDD-DF104E33C82E}" dt="2025-09-13T18:42:21.169" v="3" actId="47"/>
        <pc:sldMkLst>
          <pc:docMk/>
          <pc:sldMk cId="4070992966" sldId="268"/>
        </pc:sldMkLst>
      </pc:sldChg>
      <pc:sldChg chg="addSp modSp new mod modTransition setBg">
        <pc:chgData name="Suraj Arya" userId="116808dbeaa341df" providerId="LiveId" clId="{49545C18-8757-47D1-8FDD-DF104E33C82E}" dt="2025-09-13T18:44:16.687" v="27"/>
        <pc:sldMkLst>
          <pc:docMk/>
          <pc:sldMk cId="3203239125" sldId="269"/>
        </pc:sldMkLst>
        <pc:picChg chg="add mod">
          <ac:chgData name="Suraj Arya" userId="116808dbeaa341df" providerId="LiveId" clId="{49545C18-8757-47D1-8FDD-DF104E33C82E}" dt="2025-09-13T18:43:02.101" v="10" actId="14100"/>
          <ac:picMkLst>
            <pc:docMk/>
            <pc:sldMk cId="3203239125" sldId="269"/>
            <ac:picMk id="3" creationId="{5AB0D0C8-73A8-0F63-E5A8-A0048EE8B31D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94E9CE-163D-40E4-BAC9-4128150EFA07}" type="datetimeFigureOut">
              <a:rPr lang="en-IN" smtClean="0"/>
              <a:t>14-09-2025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7837C4-3E71-4D3D-BF3D-6D4FEC38C4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910195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Hello </a:t>
            </a:r>
            <a:r>
              <a:rPr lang="en-IN" dirty="0" err="1"/>
              <a:t>Everone</a:t>
            </a:r>
            <a:r>
              <a:rPr lang="en-IN" dirty="0"/>
              <a:t>! </a:t>
            </a:r>
            <a:br>
              <a:rPr lang="en-IN" dirty="0"/>
            </a:br>
            <a:r>
              <a:rPr lang="en-IN" dirty="0"/>
              <a:t>Suraj Arya, </a:t>
            </a:r>
            <a:r>
              <a:rPr lang="en-IN" dirty="0" err="1"/>
              <a:t>aapka</a:t>
            </a:r>
            <a:r>
              <a:rPr lang="en-IN" dirty="0"/>
              <a:t> </a:t>
            </a:r>
            <a:r>
              <a:rPr lang="en-IN" dirty="0" err="1"/>
              <a:t>swagat</a:t>
            </a:r>
            <a:r>
              <a:rPr lang="en-IN" dirty="0"/>
              <a:t> </a:t>
            </a:r>
            <a:r>
              <a:rPr lang="en-IN" dirty="0" err="1"/>
              <a:t>karta</a:t>
            </a:r>
            <a:r>
              <a:rPr lang="en-IN" dirty="0"/>
              <a:t> </a:t>
            </a:r>
            <a:r>
              <a:rPr lang="en-IN" dirty="0" err="1"/>
              <a:t>hoon</a:t>
            </a:r>
            <a:r>
              <a:rPr lang="en-IN" dirty="0"/>
              <a:t> is free workshop </a:t>
            </a:r>
            <a:r>
              <a:rPr lang="en-IN" dirty="0" err="1"/>
              <a:t>mein</a:t>
            </a:r>
            <a:r>
              <a:rPr lang="en-IN" dirty="0"/>
              <a:t>. </a:t>
            </a:r>
            <a:br>
              <a:rPr lang="en-IN" dirty="0"/>
            </a:br>
            <a:r>
              <a:rPr lang="en-IN" dirty="0" err="1"/>
              <a:t>Aaj</a:t>
            </a:r>
            <a:r>
              <a:rPr lang="en-IN" dirty="0"/>
              <a:t> hum </a:t>
            </a:r>
            <a:r>
              <a:rPr lang="en-IN" dirty="0" err="1"/>
              <a:t>seekhenge</a:t>
            </a:r>
            <a:r>
              <a:rPr lang="en-IN" dirty="0"/>
              <a:t> </a:t>
            </a:r>
            <a:r>
              <a:rPr lang="en-IN" dirty="0" err="1"/>
              <a:t>kaise</a:t>
            </a:r>
            <a:r>
              <a:rPr lang="en-IN" dirty="0"/>
              <a:t> technology ka use safe aur smart </a:t>
            </a:r>
            <a:r>
              <a:rPr lang="en-IN" dirty="0" err="1"/>
              <a:t>tareeke</a:t>
            </a:r>
            <a:r>
              <a:rPr lang="en-IN" dirty="0"/>
              <a:t> se use </a:t>
            </a:r>
            <a:r>
              <a:rPr lang="en-IN" dirty="0" err="1"/>
              <a:t>kar</a:t>
            </a:r>
            <a:r>
              <a:rPr lang="en-IN" dirty="0"/>
              <a:t> </a:t>
            </a:r>
            <a:r>
              <a:rPr lang="en-IN" dirty="0" err="1"/>
              <a:t>sakte</a:t>
            </a:r>
            <a:r>
              <a:rPr lang="en-IN" dirty="0"/>
              <a:t> hain, </a:t>
            </a:r>
          </a:p>
          <a:p>
            <a:r>
              <a:rPr lang="en-IN" dirty="0" err="1"/>
              <a:t>taaki</a:t>
            </a:r>
            <a:r>
              <a:rPr lang="en-IN" dirty="0"/>
              <a:t> hum </a:t>
            </a:r>
            <a:r>
              <a:rPr lang="en-IN" dirty="0" err="1"/>
              <a:t>apne</a:t>
            </a:r>
            <a:r>
              <a:rPr lang="en-IN" dirty="0"/>
              <a:t> studies aur daily life </a:t>
            </a:r>
            <a:r>
              <a:rPr lang="en-IN" dirty="0" err="1"/>
              <a:t>mein</a:t>
            </a:r>
            <a:r>
              <a:rPr lang="en-IN" dirty="0"/>
              <a:t> better perform </a:t>
            </a:r>
            <a:r>
              <a:rPr lang="en-IN" dirty="0" err="1"/>
              <a:t>kar</a:t>
            </a:r>
            <a:r>
              <a:rPr lang="en-IN" dirty="0"/>
              <a:t> </a:t>
            </a:r>
            <a:r>
              <a:rPr lang="en-IN" dirty="0" err="1"/>
              <a:t>sakein</a:t>
            </a:r>
            <a:r>
              <a:rPr lang="en-IN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7837C4-3E71-4D3D-BF3D-6D4FEC38C43C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603806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Forest app se focus maintain karo, Trello </a:t>
            </a:r>
            <a:r>
              <a:rPr lang="en-IN" dirty="0" err="1"/>
              <a:t>ya</a:t>
            </a:r>
            <a:r>
              <a:rPr lang="en-IN" dirty="0"/>
              <a:t> Notion se </a:t>
            </a:r>
            <a:r>
              <a:rPr lang="en-IN" dirty="0" err="1"/>
              <a:t>apne</a:t>
            </a:r>
            <a:r>
              <a:rPr lang="en-IN" dirty="0"/>
              <a:t> tasks plan karo, Google Calendar se reminders set karo aur Grammarly se writing improve karo. Ye tools daily life </a:t>
            </a:r>
            <a:r>
              <a:rPr lang="en-IN" dirty="0" err="1"/>
              <a:t>mein</a:t>
            </a:r>
            <a:r>
              <a:rPr lang="en-IN" dirty="0"/>
              <a:t> </a:t>
            </a:r>
            <a:r>
              <a:rPr lang="en-IN" dirty="0" err="1"/>
              <a:t>kaafi</a:t>
            </a:r>
            <a:r>
              <a:rPr lang="en-IN" dirty="0"/>
              <a:t> helpful hain.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7837C4-3E71-4D3D-BF3D-6D4FEC38C43C}" type="slidenum">
              <a:rPr lang="en-IN" smtClean="0"/>
              <a:t>11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089461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Agar </a:t>
            </a:r>
            <a:r>
              <a:rPr lang="en-IN" dirty="0" err="1"/>
              <a:t>aapko</a:t>
            </a:r>
            <a:r>
              <a:rPr lang="en-IN" dirty="0"/>
              <a:t> koi doubt </a:t>
            </a:r>
            <a:r>
              <a:rPr lang="en-IN" dirty="0" err="1"/>
              <a:t>hai</a:t>
            </a:r>
            <a:r>
              <a:rPr lang="en-IN" dirty="0"/>
              <a:t> </a:t>
            </a:r>
            <a:r>
              <a:rPr lang="en-IN" dirty="0" err="1"/>
              <a:t>ya</a:t>
            </a:r>
            <a:r>
              <a:rPr lang="en-IN" dirty="0"/>
              <a:t> </a:t>
            </a:r>
            <a:r>
              <a:rPr lang="en-IN" dirty="0" err="1"/>
              <a:t>aap</a:t>
            </a:r>
            <a:r>
              <a:rPr lang="en-IN" dirty="0"/>
              <a:t> </a:t>
            </a:r>
            <a:r>
              <a:rPr lang="en-IN" dirty="0" err="1"/>
              <a:t>kisi</a:t>
            </a:r>
            <a:r>
              <a:rPr lang="en-IN" dirty="0"/>
              <a:t> tool </a:t>
            </a:r>
            <a:r>
              <a:rPr lang="en-IN" dirty="0" err="1"/>
              <a:t>ke</a:t>
            </a:r>
            <a:r>
              <a:rPr lang="en-IN" dirty="0"/>
              <a:t> </a:t>
            </a:r>
            <a:r>
              <a:rPr lang="en-IN" dirty="0" err="1"/>
              <a:t>baare</a:t>
            </a:r>
            <a:r>
              <a:rPr lang="en-IN" dirty="0"/>
              <a:t> </a:t>
            </a:r>
            <a:r>
              <a:rPr lang="en-IN" dirty="0" err="1"/>
              <a:t>mein</a:t>
            </a:r>
            <a:r>
              <a:rPr lang="en-IN" dirty="0"/>
              <a:t> aur </a:t>
            </a:r>
            <a:r>
              <a:rPr lang="en-IN" dirty="0" err="1"/>
              <a:t>jaana</a:t>
            </a:r>
            <a:r>
              <a:rPr lang="en-IN" dirty="0"/>
              <a:t> </a:t>
            </a:r>
            <a:r>
              <a:rPr lang="en-IN" dirty="0" err="1"/>
              <a:t>chahte</a:t>
            </a:r>
            <a:r>
              <a:rPr lang="en-IN" dirty="0"/>
              <a:t> hain to ab </a:t>
            </a:r>
            <a:r>
              <a:rPr lang="en-IN" dirty="0" err="1"/>
              <a:t>aap</a:t>
            </a:r>
            <a:r>
              <a:rPr lang="en-IN" dirty="0"/>
              <a:t> questions pooch </a:t>
            </a:r>
            <a:r>
              <a:rPr lang="en-IN" dirty="0" err="1"/>
              <a:t>sakte</a:t>
            </a:r>
            <a:r>
              <a:rPr lang="en-IN" dirty="0"/>
              <a:t> hain. Hum </a:t>
            </a:r>
            <a:r>
              <a:rPr lang="en-IN" dirty="0" err="1"/>
              <a:t>milke</a:t>
            </a:r>
            <a:r>
              <a:rPr lang="en-IN" dirty="0"/>
              <a:t> solutions find </a:t>
            </a:r>
            <a:r>
              <a:rPr lang="en-IN" dirty="0" err="1"/>
              <a:t>karenge</a:t>
            </a:r>
            <a:r>
              <a:rPr lang="en-IN" dirty="0"/>
              <a:t> aur </a:t>
            </a:r>
            <a:r>
              <a:rPr lang="en-IN" dirty="0" err="1"/>
              <a:t>aapko</a:t>
            </a:r>
            <a:r>
              <a:rPr lang="en-IN" dirty="0"/>
              <a:t> best tools suggest </a:t>
            </a:r>
            <a:r>
              <a:rPr lang="en-IN" dirty="0" err="1"/>
              <a:t>karenge</a:t>
            </a:r>
            <a:r>
              <a:rPr lang="en-IN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7837C4-3E71-4D3D-BF3D-6D4FEC38C43C}" type="slidenum">
              <a:rPr lang="en-IN" smtClean="0"/>
              <a:t>12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355912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 err="1"/>
              <a:t>Mujhe</a:t>
            </a:r>
            <a:r>
              <a:rPr lang="en-IN" dirty="0"/>
              <a:t> follow </a:t>
            </a:r>
            <a:r>
              <a:rPr lang="en-IN" dirty="0" err="1"/>
              <a:t>karna</a:t>
            </a:r>
            <a:r>
              <a:rPr lang="en-IN" dirty="0"/>
              <a:t> </a:t>
            </a:r>
            <a:r>
              <a:rPr lang="en-IN" dirty="0" err="1"/>
              <a:t>na</a:t>
            </a:r>
            <a:r>
              <a:rPr lang="en-IN" dirty="0"/>
              <a:t> </a:t>
            </a:r>
            <a:r>
              <a:rPr lang="en-IN" dirty="0" err="1"/>
              <a:t>bhoolen</a:t>
            </a:r>
            <a:r>
              <a:rPr lang="en-IN" dirty="0"/>
              <a:t>! YouTube, Facebook aur Instagram pe </a:t>
            </a:r>
            <a:r>
              <a:rPr lang="en-IN" dirty="0" err="1"/>
              <a:t>aapko</a:t>
            </a:r>
            <a:r>
              <a:rPr lang="en-IN" dirty="0"/>
              <a:t> aur </a:t>
            </a:r>
            <a:r>
              <a:rPr lang="en-IN" dirty="0" err="1"/>
              <a:t>bhi</a:t>
            </a:r>
            <a:r>
              <a:rPr lang="en-IN" dirty="0"/>
              <a:t> helpful videos </a:t>
            </a:r>
            <a:r>
              <a:rPr lang="en-IN" dirty="0" err="1"/>
              <a:t>milengi</a:t>
            </a:r>
            <a:r>
              <a:rPr lang="en-IN" dirty="0"/>
              <a:t>. Agar </a:t>
            </a:r>
            <a:r>
              <a:rPr lang="en-IN" dirty="0" err="1"/>
              <a:t>aapko</a:t>
            </a:r>
            <a:r>
              <a:rPr lang="en-IN" dirty="0"/>
              <a:t> </a:t>
            </a:r>
            <a:r>
              <a:rPr lang="en-IN" dirty="0" err="1"/>
              <a:t>kisi</a:t>
            </a:r>
            <a:r>
              <a:rPr lang="en-IN" dirty="0"/>
              <a:t> help ki </a:t>
            </a:r>
            <a:r>
              <a:rPr lang="en-IN" dirty="0" err="1"/>
              <a:t>zarurat</a:t>
            </a:r>
            <a:r>
              <a:rPr lang="en-IN" dirty="0"/>
              <a:t> </a:t>
            </a:r>
            <a:r>
              <a:rPr lang="en-IN" dirty="0" err="1"/>
              <a:t>ho</a:t>
            </a:r>
            <a:r>
              <a:rPr lang="en-IN" dirty="0"/>
              <a:t> to contact </a:t>
            </a:r>
            <a:r>
              <a:rPr lang="en-IN" dirty="0" err="1"/>
              <a:t>bhi</a:t>
            </a:r>
            <a:r>
              <a:rPr lang="en-IN" dirty="0"/>
              <a:t> </a:t>
            </a:r>
            <a:r>
              <a:rPr lang="en-IN" dirty="0" err="1"/>
              <a:t>kar</a:t>
            </a:r>
            <a:r>
              <a:rPr lang="en-IN" dirty="0"/>
              <a:t> </a:t>
            </a:r>
            <a:r>
              <a:rPr lang="en-IN" dirty="0" err="1"/>
              <a:t>sakte</a:t>
            </a:r>
            <a:r>
              <a:rPr lang="en-IN" dirty="0"/>
              <a:t> hain. Hum </a:t>
            </a:r>
            <a:r>
              <a:rPr lang="en-IN" dirty="0" err="1"/>
              <a:t>saath</a:t>
            </a:r>
            <a:r>
              <a:rPr lang="en-IN" dirty="0"/>
              <a:t> </a:t>
            </a:r>
            <a:r>
              <a:rPr lang="en-IN" dirty="0" err="1"/>
              <a:t>milke</a:t>
            </a:r>
            <a:r>
              <a:rPr lang="en-IN" dirty="0"/>
              <a:t> tech </a:t>
            </a:r>
            <a:r>
              <a:rPr lang="en-IN" dirty="0" err="1"/>
              <a:t>seekhenge</a:t>
            </a:r>
            <a:r>
              <a:rPr lang="en-IN" dirty="0"/>
              <a:t>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7837C4-3E71-4D3D-BF3D-6D4FEC38C43C}" type="slidenum">
              <a:rPr lang="en-IN" smtClean="0"/>
              <a:t>13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095573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 err="1"/>
              <a:t>Aaj</a:t>
            </a:r>
            <a:r>
              <a:rPr lang="en-IN" dirty="0"/>
              <a:t> hum 4 important topics cover </a:t>
            </a:r>
            <a:r>
              <a:rPr lang="en-IN" dirty="0" err="1"/>
              <a:t>karenge</a:t>
            </a:r>
            <a:r>
              <a:rPr lang="en-IN" dirty="0"/>
              <a:t> </a:t>
            </a:r>
          </a:p>
          <a:p>
            <a:r>
              <a:rPr lang="en-IN" dirty="0"/>
              <a:t>digital literacy, cyber security, AI tools, aur smart technology habits. </a:t>
            </a:r>
          </a:p>
          <a:p>
            <a:r>
              <a:rPr lang="en-IN" dirty="0" err="1"/>
              <a:t>Aapko</a:t>
            </a:r>
            <a:r>
              <a:rPr lang="en-IN" dirty="0"/>
              <a:t> practical tips </a:t>
            </a:r>
            <a:r>
              <a:rPr lang="en-IN" dirty="0" err="1"/>
              <a:t>milenge</a:t>
            </a:r>
            <a:r>
              <a:rPr lang="en-IN" dirty="0"/>
              <a:t> jo </a:t>
            </a:r>
            <a:r>
              <a:rPr lang="en-IN" dirty="0" err="1"/>
              <a:t>aap</a:t>
            </a:r>
            <a:r>
              <a:rPr lang="en-IN" dirty="0"/>
              <a:t> </a:t>
            </a:r>
            <a:r>
              <a:rPr lang="en-IN" dirty="0" err="1"/>
              <a:t>apne</a:t>
            </a:r>
            <a:r>
              <a:rPr lang="en-IN" dirty="0"/>
              <a:t> studies </a:t>
            </a:r>
            <a:r>
              <a:rPr lang="en-IN" dirty="0" err="1"/>
              <a:t>mein</a:t>
            </a:r>
            <a:r>
              <a:rPr lang="en-IN" dirty="0"/>
              <a:t> </a:t>
            </a:r>
            <a:r>
              <a:rPr lang="en-IN" dirty="0" err="1"/>
              <a:t>turant</a:t>
            </a:r>
            <a:r>
              <a:rPr lang="en-IN" dirty="0"/>
              <a:t> use </a:t>
            </a:r>
            <a:r>
              <a:rPr lang="en-IN" dirty="0" err="1"/>
              <a:t>kar</a:t>
            </a:r>
            <a:r>
              <a:rPr lang="en-IN" dirty="0"/>
              <a:t> </a:t>
            </a:r>
            <a:r>
              <a:rPr lang="en-IN" dirty="0" err="1"/>
              <a:t>sakte</a:t>
            </a:r>
            <a:r>
              <a:rPr lang="en-IN" dirty="0"/>
              <a:t> hain.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7837C4-3E71-4D3D-BF3D-6D4FEC38C43C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689648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Digital literacy ka </a:t>
            </a:r>
            <a:r>
              <a:rPr lang="en-IN" dirty="0" err="1"/>
              <a:t>matlab</a:t>
            </a:r>
            <a:r>
              <a:rPr lang="en-IN" dirty="0"/>
              <a:t> </a:t>
            </a:r>
            <a:r>
              <a:rPr lang="en-IN" dirty="0" err="1"/>
              <a:t>hai</a:t>
            </a:r>
            <a:r>
              <a:rPr lang="en-IN" dirty="0"/>
              <a:t> technology ko smart </a:t>
            </a:r>
            <a:r>
              <a:rPr lang="en-IN" dirty="0" err="1"/>
              <a:t>tareeke</a:t>
            </a:r>
            <a:r>
              <a:rPr lang="en-IN" dirty="0"/>
              <a:t> se use </a:t>
            </a:r>
            <a:r>
              <a:rPr lang="en-IN" dirty="0" err="1"/>
              <a:t>karna</a:t>
            </a:r>
            <a:r>
              <a:rPr lang="en-IN" dirty="0"/>
              <a:t>. </a:t>
            </a:r>
          </a:p>
          <a:p>
            <a:r>
              <a:rPr lang="en-IN" dirty="0"/>
              <a:t>Hum </a:t>
            </a:r>
            <a:r>
              <a:rPr lang="en-IN" dirty="0" err="1"/>
              <a:t>dekhenge</a:t>
            </a:r>
            <a:r>
              <a:rPr lang="en-IN" dirty="0"/>
              <a:t> </a:t>
            </a:r>
            <a:r>
              <a:rPr lang="en-IN" dirty="0" err="1"/>
              <a:t>kaunse</a:t>
            </a:r>
            <a:r>
              <a:rPr lang="en-IN" dirty="0"/>
              <a:t> apps aur websites </a:t>
            </a:r>
            <a:r>
              <a:rPr lang="en-IN" dirty="0" err="1"/>
              <a:t>aapko</a:t>
            </a:r>
            <a:r>
              <a:rPr lang="en-IN" dirty="0"/>
              <a:t> notes </a:t>
            </a:r>
            <a:r>
              <a:rPr lang="en-IN" dirty="0" err="1"/>
              <a:t>banane</a:t>
            </a:r>
            <a:r>
              <a:rPr lang="en-IN" dirty="0"/>
              <a:t>, research </a:t>
            </a:r>
            <a:r>
              <a:rPr lang="en-IN" dirty="0" err="1"/>
              <a:t>karne</a:t>
            </a:r>
            <a:r>
              <a:rPr lang="en-IN" dirty="0"/>
              <a:t> aur assignments complete </a:t>
            </a:r>
            <a:r>
              <a:rPr lang="en-IN" dirty="0" err="1"/>
              <a:t>karne</a:t>
            </a:r>
            <a:r>
              <a:rPr lang="en-IN" dirty="0"/>
              <a:t> </a:t>
            </a:r>
            <a:r>
              <a:rPr lang="en-IN" dirty="0" err="1"/>
              <a:t>mein</a:t>
            </a:r>
            <a:r>
              <a:rPr lang="en-IN" dirty="0"/>
              <a:t> help </a:t>
            </a:r>
            <a:r>
              <a:rPr lang="en-IN" dirty="0" err="1"/>
              <a:t>karenge</a:t>
            </a:r>
            <a:r>
              <a:rPr lang="en-IN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7837C4-3E71-4D3D-BF3D-6D4FEC38C43C}" type="slidenum">
              <a:rPr lang="en-IN" smtClean="0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597126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Google Docs aur Google Sheets se </a:t>
            </a:r>
            <a:r>
              <a:rPr lang="en-IN" dirty="0" err="1"/>
              <a:t>aap</a:t>
            </a:r>
            <a:r>
              <a:rPr lang="en-IN" dirty="0"/>
              <a:t> notes aur assignments organize </a:t>
            </a:r>
            <a:r>
              <a:rPr lang="en-IN" dirty="0" err="1"/>
              <a:t>kar</a:t>
            </a:r>
            <a:r>
              <a:rPr lang="en-IN" dirty="0"/>
              <a:t> </a:t>
            </a:r>
            <a:r>
              <a:rPr lang="en-IN" dirty="0" err="1"/>
              <a:t>sakte</a:t>
            </a:r>
            <a:r>
              <a:rPr lang="en-IN" dirty="0"/>
              <a:t> ho. Google Keep se reminders set </a:t>
            </a:r>
            <a:r>
              <a:rPr lang="en-IN" dirty="0" err="1"/>
              <a:t>kar</a:t>
            </a:r>
            <a:r>
              <a:rPr lang="en-IN" dirty="0"/>
              <a:t> </a:t>
            </a:r>
            <a:r>
              <a:rPr lang="en-IN" dirty="0" err="1"/>
              <a:t>sakte</a:t>
            </a:r>
            <a:r>
              <a:rPr lang="en-IN" dirty="0"/>
              <a:t> ho. YouTube aur online libraries se study material easily mil </a:t>
            </a:r>
            <a:r>
              <a:rPr lang="en-IN" dirty="0" err="1"/>
              <a:t>jayega</a:t>
            </a:r>
            <a:r>
              <a:rPr lang="en-IN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7837C4-3E71-4D3D-BF3D-6D4FEC38C43C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37033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Online safe </a:t>
            </a:r>
            <a:r>
              <a:rPr lang="en-IN" dirty="0" err="1"/>
              <a:t>rehna</a:t>
            </a:r>
            <a:r>
              <a:rPr lang="en-IN" dirty="0"/>
              <a:t> bahut </a:t>
            </a:r>
            <a:r>
              <a:rPr lang="en-IN" dirty="0" err="1"/>
              <a:t>zaruri</a:t>
            </a:r>
            <a:r>
              <a:rPr lang="en-IN" dirty="0"/>
              <a:t> </a:t>
            </a:r>
            <a:r>
              <a:rPr lang="en-IN" dirty="0" err="1"/>
              <a:t>hai</a:t>
            </a:r>
            <a:r>
              <a:rPr lang="en-IN" dirty="0"/>
              <a:t>. Strong password use karo, 2-step verification </a:t>
            </a:r>
            <a:r>
              <a:rPr lang="en-IN" dirty="0" err="1"/>
              <a:t>lagao</a:t>
            </a:r>
            <a:r>
              <a:rPr lang="en-IN" dirty="0"/>
              <a:t>, phishing emails aur fake links se </a:t>
            </a:r>
            <a:r>
              <a:rPr lang="en-IN" dirty="0" err="1"/>
              <a:t>bachke</a:t>
            </a:r>
            <a:r>
              <a:rPr lang="en-IN" dirty="0"/>
              <a:t> </a:t>
            </a:r>
            <a:r>
              <a:rPr lang="en-IN" dirty="0" err="1"/>
              <a:t>raho</a:t>
            </a:r>
            <a:r>
              <a:rPr lang="en-IN" dirty="0"/>
              <a:t>. </a:t>
            </a:r>
            <a:r>
              <a:rPr lang="en-IN" dirty="0" err="1"/>
              <a:t>Aaj</a:t>
            </a:r>
            <a:r>
              <a:rPr lang="en-IN" dirty="0"/>
              <a:t> main </a:t>
            </a:r>
            <a:r>
              <a:rPr lang="en-IN" dirty="0" err="1"/>
              <a:t>aapko</a:t>
            </a:r>
            <a:r>
              <a:rPr lang="en-IN" dirty="0"/>
              <a:t> practical tips </a:t>
            </a:r>
            <a:r>
              <a:rPr lang="en-IN" dirty="0" err="1"/>
              <a:t>dunga</a:t>
            </a:r>
            <a:r>
              <a:rPr lang="en-IN" dirty="0"/>
              <a:t> jo </a:t>
            </a:r>
            <a:r>
              <a:rPr lang="en-IN" dirty="0" err="1"/>
              <a:t>aap</a:t>
            </a:r>
            <a:r>
              <a:rPr lang="en-IN" dirty="0"/>
              <a:t> </a:t>
            </a:r>
            <a:r>
              <a:rPr lang="en-IN" dirty="0" err="1"/>
              <a:t>turant</a:t>
            </a:r>
            <a:r>
              <a:rPr lang="en-IN" dirty="0"/>
              <a:t> apply </a:t>
            </a:r>
            <a:r>
              <a:rPr lang="en-IN" dirty="0" err="1"/>
              <a:t>kar</a:t>
            </a:r>
            <a:r>
              <a:rPr lang="en-IN" dirty="0"/>
              <a:t> </a:t>
            </a:r>
            <a:r>
              <a:rPr lang="en-IN" dirty="0" err="1"/>
              <a:t>sakte</a:t>
            </a:r>
            <a:r>
              <a:rPr lang="en-IN" dirty="0"/>
              <a:t> ho.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7837C4-3E71-4D3D-BF3D-6D4FEC38C43C}" type="slidenum">
              <a:rPr lang="en-IN" smtClean="0"/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692103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Bahut log fake websites aur emails </a:t>
            </a:r>
            <a:r>
              <a:rPr lang="en-IN" dirty="0" err="1"/>
              <a:t>mein</a:t>
            </a:r>
            <a:r>
              <a:rPr lang="en-IN" dirty="0"/>
              <a:t> </a:t>
            </a:r>
            <a:r>
              <a:rPr lang="en-IN" dirty="0" err="1"/>
              <a:t>fas</a:t>
            </a:r>
            <a:r>
              <a:rPr lang="en-IN" dirty="0"/>
              <a:t> </a:t>
            </a:r>
            <a:r>
              <a:rPr lang="en-IN" dirty="0" err="1"/>
              <a:t>jaate</a:t>
            </a:r>
            <a:r>
              <a:rPr lang="en-IN" dirty="0"/>
              <a:t> hain. </a:t>
            </a:r>
            <a:r>
              <a:rPr lang="en-IN" dirty="0" err="1"/>
              <a:t>Aaj</a:t>
            </a:r>
            <a:r>
              <a:rPr lang="en-IN" dirty="0"/>
              <a:t> main </a:t>
            </a:r>
            <a:r>
              <a:rPr lang="en-IN" dirty="0" err="1"/>
              <a:t>kuch</a:t>
            </a:r>
            <a:r>
              <a:rPr lang="en-IN" dirty="0"/>
              <a:t> examples </a:t>
            </a:r>
            <a:r>
              <a:rPr lang="en-IN" dirty="0" err="1"/>
              <a:t>dikhaunga</a:t>
            </a:r>
            <a:r>
              <a:rPr lang="en-IN" dirty="0"/>
              <a:t>, </a:t>
            </a:r>
            <a:r>
              <a:rPr lang="en-IN" dirty="0" err="1"/>
              <a:t>jisse</a:t>
            </a:r>
            <a:r>
              <a:rPr lang="en-IN" dirty="0"/>
              <a:t> </a:t>
            </a:r>
            <a:r>
              <a:rPr lang="en-IN" dirty="0" err="1"/>
              <a:t>aap</a:t>
            </a:r>
            <a:r>
              <a:rPr lang="en-IN" dirty="0"/>
              <a:t> </a:t>
            </a:r>
            <a:r>
              <a:rPr lang="en-IN" dirty="0" err="1"/>
              <a:t>samajh</a:t>
            </a:r>
            <a:r>
              <a:rPr lang="en-IN" dirty="0"/>
              <a:t> </a:t>
            </a:r>
            <a:r>
              <a:rPr lang="en-IN" dirty="0" err="1"/>
              <a:t>paoge</a:t>
            </a:r>
            <a:r>
              <a:rPr lang="en-IN" dirty="0"/>
              <a:t> ki </a:t>
            </a:r>
            <a:r>
              <a:rPr lang="en-IN" dirty="0" err="1"/>
              <a:t>kaise</a:t>
            </a:r>
            <a:r>
              <a:rPr lang="en-IN" dirty="0"/>
              <a:t> scam ka </a:t>
            </a:r>
            <a:r>
              <a:rPr lang="en-IN" dirty="0" err="1"/>
              <a:t>pata</a:t>
            </a:r>
            <a:r>
              <a:rPr lang="en-IN" dirty="0"/>
              <a:t> </a:t>
            </a:r>
            <a:r>
              <a:rPr lang="en-IN" dirty="0" err="1"/>
              <a:t>lagana</a:t>
            </a:r>
            <a:r>
              <a:rPr lang="en-IN" dirty="0"/>
              <a:t> </a:t>
            </a:r>
            <a:r>
              <a:rPr lang="en-IN" dirty="0" err="1"/>
              <a:t>hai</a:t>
            </a:r>
            <a:r>
              <a:rPr lang="en-IN" dirty="0"/>
              <a:t> aur </a:t>
            </a:r>
            <a:r>
              <a:rPr lang="en-IN" dirty="0" err="1"/>
              <a:t>apne</a:t>
            </a:r>
            <a:r>
              <a:rPr lang="en-IN" dirty="0"/>
              <a:t> data ko secure </a:t>
            </a:r>
            <a:r>
              <a:rPr lang="en-IN" dirty="0" err="1"/>
              <a:t>rakhna</a:t>
            </a:r>
            <a:r>
              <a:rPr lang="en-IN" dirty="0"/>
              <a:t> </a:t>
            </a:r>
            <a:r>
              <a:rPr lang="en-IN" dirty="0" err="1"/>
              <a:t>hai</a:t>
            </a:r>
            <a:r>
              <a:rPr lang="en-IN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7837C4-3E71-4D3D-BF3D-6D4FEC38C43C}" type="slidenum">
              <a:rPr lang="en-IN" smtClean="0"/>
              <a:t>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246766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AI tools se </a:t>
            </a:r>
            <a:r>
              <a:rPr lang="en-IN" dirty="0" err="1"/>
              <a:t>aap</a:t>
            </a:r>
            <a:r>
              <a:rPr lang="en-IN" dirty="0"/>
              <a:t> </a:t>
            </a:r>
            <a:r>
              <a:rPr lang="en-IN" dirty="0" err="1"/>
              <a:t>apna</a:t>
            </a:r>
            <a:r>
              <a:rPr lang="en-IN" dirty="0"/>
              <a:t> </a:t>
            </a:r>
            <a:r>
              <a:rPr lang="en-IN" dirty="0" err="1"/>
              <a:t>kaam</a:t>
            </a:r>
            <a:r>
              <a:rPr lang="en-IN" dirty="0"/>
              <a:t> fast aur smart </a:t>
            </a:r>
            <a:r>
              <a:rPr lang="en-IN" dirty="0" err="1"/>
              <a:t>tareeke</a:t>
            </a:r>
            <a:r>
              <a:rPr lang="en-IN" dirty="0"/>
              <a:t> se </a:t>
            </a:r>
            <a:r>
              <a:rPr lang="en-IN" dirty="0" err="1"/>
              <a:t>kar</a:t>
            </a:r>
            <a:r>
              <a:rPr lang="en-IN" dirty="0"/>
              <a:t> </a:t>
            </a:r>
            <a:r>
              <a:rPr lang="en-IN" dirty="0" err="1"/>
              <a:t>sakte</a:t>
            </a:r>
            <a:r>
              <a:rPr lang="en-IN" dirty="0"/>
              <a:t> ho. Jaise grammar check </a:t>
            </a:r>
            <a:r>
              <a:rPr lang="en-IN" dirty="0" err="1"/>
              <a:t>karna</a:t>
            </a:r>
            <a:r>
              <a:rPr lang="en-IN" dirty="0"/>
              <a:t>, image edit </a:t>
            </a:r>
            <a:r>
              <a:rPr lang="en-IN" dirty="0" err="1"/>
              <a:t>karna</a:t>
            </a:r>
            <a:r>
              <a:rPr lang="en-IN" dirty="0"/>
              <a:t>, schedule banana </a:t>
            </a:r>
            <a:r>
              <a:rPr lang="en-IN" dirty="0" err="1"/>
              <a:t>ya</a:t>
            </a:r>
            <a:r>
              <a:rPr lang="en-IN" dirty="0"/>
              <a:t> task organize </a:t>
            </a:r>
            <a:r>
              <a:rPr lang="en-IN" dirty="0" err="1"/>
              <a:t>karna</a:t>
            </a:r>
            <a:r>
              <a:rPr lang="en-IN" dirty="0"/>
              <a:t>. Hum </a:t>
            </a:r>
            <a:r>
              <a:rPr lang="en-IN" dirty="0" err="1"/>
              <a:t>kuch</a:t>
            </a:r>
            <a:r>
              <a:rPr lang="en-IN" dirty="0"/>
              <a:t> tools explore </a:t>
            </a:r>
            <a:r>
              <a:rPr lang="en-IN" dirty="0" err="1"/>
              <a:t>karenge</a:t>
            </a:r>
            <a:r>
              <a:rPr lang="en-IN" dirty="0"/>
              <a:t> jo free aur useful hain.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7837C4-3E71-4D3D-BF3D-6D4FEC38C43C}" type="slidenum">
              <a:rPr lang="en-IN" smtClean="0"/>
              <a:t>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561148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AI helpful </a:t>
            </a:r>
            <a:r>
              <a:rPr lang="en-IN" dirty="0" err="1"/>
              <a:t>hai</a:t>
            </a:r>
            <a:r>
              <a:rPr lang="en-IN" dirty="0"/>
              <a:t>, </a:t>
            </a:r>
            <a:r>
              <a:rPr lang="en-IN" dirty="0" err="1"/>
              <a:t>lekin</a:t>
            </a:r>
            <a:r>
              <a:rPr lang="en-IN" dirty="0"/>
              <a:t> </a:t>
            </a:r>
            <a:r>
              <a:rPr lang="en-IN" dirty="0" err="1"/>
              <a:t>hume</a:t>
            </a:r>
            <a:r>
              <a:rPr lang="en-IN" dirty="0"/>
              <a:t> </a:t>
            </a:r>
            <a:r>
              <a:rPr lang="en-IN" dirty="0" err="1"/>
              <a:t>iska</a:t>
            </a:r>
            <a:r>
              <a:rPr lang="en-IN" dirty="0"/>
              <a:t> misuse </a:t>
            </a:r>
            <a:r>
              <a:rPr lang="en-IN" dirty="0" err="1"/>
              <a:t>nahi</a:t>
            </a:r>
            <a:r>
              <a:rPr lang="en-IN" dirty="0"/>
              <a:t> </a:t>
            </a:r>
            <a:r>
              <a:rPr lang="en-IN" dirty="0" err="1"/>
              <a:t>karna</a:t>
            </a:r>
            <a:r>
              <a:rPr lang="en-IN" dirty="0"/>
              <a:t> </a:t>
            </a:r>
            <a:r>
              <a:rPr lang="en-IN" dirty="0" err="1"/>
              <a:t>chahiye</a:t>
            </a:r>
            <a:r>
              <a:rPr lang="en-IN" dirty="0"/>
              <a:t>. Har </a:t>
            </a:r>
            <a:r>
              <a:rPr lang="en-IN" dirty="0" err="1"/>
              <a:t>cheez</a:t>
            </a:r>
            <a:r>
              <a:rPr lang="en-IN" dirty="0"/>
              <a:t> AI par depend mat </a:t>
            </a:r>
            <a:r>
              <a:rPr lang="en-IN" dirty="0" err="1"/>
              <a:t>ho</a:t>
            </a:r>
            <a:r>
              <a:rPr lang="en-IN" dirty="0"/>
              <a:t>, fact check karo aur </a:t>
            </a:r>
            <a:r>
              <a:rPr lang="en-IN" dirty="0" err="1"/>
              <a:t>apne</a:t>
            </a:r>
            <a:r>
              <a:rPr lang="en-IN" dirty="0"/>
              <a:t> </a:t>
            </a:r>
            <a:r>
              <a:rPr lang="en-IN" dirty="0" err="1"/>
              <a:t>dimaag</a:t>
            </a:r>
            <a:r>
              <a:rPr lang="en-IN" dirty="0"/>
              <a:t> ka use karo. Balance banana </a:t>
            </a:r>
            <a:r>
              <a:rPr lang="en-IN" dirty="0" err="1"/>
              <a:t>zaruri</a:t>
            </a:r>
            <a:r>
              <a:rPr lang="en-IN" dirty="0"/>
              <a:t> </a:t>
            </a:r>
            <a:r>
              <a:rPr lang="en-IN" dirty="0" err="1"/>
              <a:t>hai</a:t>
            </a:r>
            <a:r>
              <a:rPr lang="en-IN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7837C4-3E71-4D3D-BF3D-6D4FEC38C43C}" type="slidenum">
              <a:rPr lang="en-IN" smtClean="0"/>
              <a:t>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238220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Technology distractions </a:t>
            </a:r>
            <a:r>
              <a:rPr lang="en-IN" dirty="0" err="1"/>
              <a:t>bhi</a:t>
            </a:r>
            <a:r>
              <a:rPr lang="en-IN" dirty="0"/>
              <a:t> create </a:t>
            </a:r>
            <a:r>
              <a:rPr lang="en-IN" dirty="0" err="1"/>
              <a:t>karti</a:t>
            </a:r>
            <a:r>
              <a:rPr lang="en-IN" dirty="0"/>
              <a:t> </a:t>
            </a:r>
            <a:r>
              <a:rPr lang="en-IN" dirty="0" err="1"/>
              <a:t>hai</a:t>
            </a:r>
            <a:r>
              <a:rPr lang="en-IN" dirty="0"/>
              <a:t>. </a:t>
            </a:r>
            <a:r>
              <a:rPr lang="en-IN" dirty="0" err="1"/>
              <a:t>Isliye</a:t>
            </a:r>
            <a:r>
              <a:rPr lang="en-IN" dirty="0"/>
              <a:t> apps use </a:t>
            </a:r>
            <a:r>
              <a:rPr lang="en-IN" dirty="0" err="1"/>
              <a:t>karke</a:t>
            </a:r>
            <a:r>
              <a:rPr lang="en-IN" dirty="0"/>
              <a:t> </a:t>
            </a:r>
            <a:r>
              <a:rPr lang="en-IN" dirty="0" err="1"/>
              <a:t>apna</a:t>
            </a:r>
            <a:r>
              <a:rPr lang="en-IN" dirty="0"/>
              <a:t> time manage karo. Screen time limit karo aur focus </a:t>
            </a:r>
            <a:r>
              <a:rPr lang="en-IN" dirty="0" err="1"/>
              <a:t>banaye</a:t>
            </a:r>
            <a:r>
              <a:rPr lang="en-IN" dirty="0"/>
              <a:t> </a:t>
            </a:r>
            <a:r>
              <a:rPr lang="en-IN" dirty="0" err="1"/>
              <a:t>rakho</a:t>
            </a:r>
            <a:r>
              <a:rPr lang="en-IN" dirty="0"/>
              <a:t>. Smart </a:t>
            </a:r>
            <a:r>
              <a:rPr lang="en-IN" dirty="0" err="1"/>
              <a:t>tareeke</a:t>
            </a:r>
            <a:r>
              <a:rPr lang="en-IN" dirty="0"/>
              <a:t> se technology use </a:t>
            </a:r>
            <a:r>
              <a:rPr lang="en-IN" dirty="0" err="1"/>
              <a:t>karne</a:t>
            </a:r>
            <a:r>
              <a:rPr lang="en-IN" dirty="0"/>
              <a:t> se productivity double </a:t>
            </a:r>
            <a:r>
              <a:rPr lang="en-IN" dirty="0" err="1"/>
              <a:t>ho</a:t>
            </a:r>
            <a:r>
              <a:rPr lang="en-IN" dirty="0"/>
              <a:t> </a:t>
            </a:r>
            <a:r>
              <a:rPr lang="en-IN" dirty="0" err="1"/>
              <a:t>sakti</a:t>
            </a:r>
            <a:r>
              <a:rPr lang="en-IN" dirty="0"/>
              <a:t> </a:t>
            </a:r>
            <a:r>
              <a:rPr lang="en-IN" dirty="0" err="1"/>
              <a:t>hai</a:t>
            </a:r>
            <a:r>
              <a:rPr lang="en-IN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7837C4-3E71-4D3D-BF3D-6D4FEC38C43C}" type="slidenum">
              <a:rPr lang="en-IN" smtClean="0"/>
              <a:t>10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930065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319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54061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9483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803710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9556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9/14/2025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0646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9/14/2025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2520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4545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5BCAD085-E8A6-8845-BD4E-CB4CCA059FC4}" type="datetimeFigureOut">
              <a:rPr lang="en-US" smtClean="0"/>
              <a:t>9/14/2025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2947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8237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1532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8360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9/14/2025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2308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9/14/2025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4146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9/14/2025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0355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4886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3850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9/14/2025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11013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  <p:sldLayoutId id="2147483763" r:id="rId13"/>
    <p:sldLayoutId id="2147483764" r:id="rId14"/>
    <p:sldLayoutId id="2147483765" r:id="rId15"/>
    <p:sldLayoutId id="2147483766" r:id="rId16"/>
    <p:sldLayoutId id="214748376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microsoft.com/office/2007/relationships/hdphoto" Target="../media/hdphoto2.wdp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microsoft.com/office/2007/relationships/hdphoto" Target="../media/hdphoto1.wdp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B0D0C8-73A8-0F63-E5A8-A0048EE8B3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5240"/>
            <a:ext cx="12192000" cy="6365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2391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pan dir="u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Smart </a:t>
            </a:r>
            <a:r>
              <a:rPr lang="en-IN" dirty="0"/>
              <a:t>Tech</a:t>
            </a:r>
            <a:r>
              <a:rPr dirty="0"/>
              <a:t> Habits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/>
              <a:t>Time management apps</a:t>
            </a:r>
            <a:r>
              <a:rPr lang="en-US" dirty="0"/>
              <a:t> (Digital Wellbeing)</a:t>
            </a:r>
            <a:endParaRPr dirty="0"/>
          </a:p>
          <a:p>
            <a:r>
              <a:rPr dirty="0"/>
              <a:t>Avoid distractions</a:t>
            </a:r>
          </a:p>
          <a:p>
            <a:r>
              <a:rPr dirty="0"/>
              <a:t>Set screen limits</a:t>
            </a:r>
          </a:p>
          <a:p>
            <a:r>
              <a:rPr dirty="0"/>
              <a:t>Create learning schedules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2D0274-14E0-0494-347D-82F05ADCAA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7999" y="612848"/>
            <a:ext cx="1457325" cy="14573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85F1985-722F-5DA1-BD09-C37B8195F8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0234" y="2932992"/>
            <a:ext cx="3886897" cy="331216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Recommended Apps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/>
              <a:t>Google Calendar – reminders &amp; schedules</a:t>
            </a:r>
          </a:p>
          <a:p>
            <a:r>
              <a:rPr dirty="0"/>
              <a:t>Grammarly – writing enhancement</a:t>
            </a:r>
            <a:endParaRPr lang="en-US" dirty="0"/>
          </a:p>
          <a:p>
            <a:r>
              <a:rPr lang="en-IN" dirty="0"/>
              <a:t>ChatGPT - AI Assistant</a:t>
            </a:r>
          </a:p>
          <a:p>
            <a:r>
              <a:rPr lang="en-IN" dirty="0"/>
              <a:t>Brave</a:t>
            </a:r>
            <a:r>
              <a:rPr lang="en-IN"/>
              <a:t>, Firefox</a:t>
            </a:r>
            <a:endParaRPr lang="en-IN" dirty="0"/>
          </a:p>
          <a:p>
            <a:r>
              <a:rPr lang="en-US" dirty="0"/>
              <a:t>Digital Wellbeing</a:t>
            </a:r>
            <a:endParaRPr lang="en-IN" dirty="0"/>
          </a:p>
          <a:p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450EC7-0F6D-1B4C-65A4-6037330631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7999" y="612848"/>
            <a:ext cx="1457325" cy="14573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eelOff"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Q&amp;A &amp; Wrap-Up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/>
              <a:t>Ask your questions!</a:t>
            </a:r>
          </a:p>
          <a:p>
            <a:r>
              <a:rPr dirty="0"/>
              <a:t>Explore more tools</a:t>
            </a:r>
          </a:p>
          <a:p>
            <a:r>
              <a:rPr dirty="0"/>
              <a:t>Stay connected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D7E30E-F794-0F29-94EC-4217FC453A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7999" y="612848"/>
            <a:ext cx="1457325" cy="1457325"/>
          </a:xfrm>
          <a:prstGeom prst="rect">
            <a:avLst/>
          </a:prstGeom>
        </p:spPr>
      </p:pic>
      <p:pic>
        <p:nvPicPr>
          <p:cNvPr id="1026" name="Picture 2" descr="18,500+ Red Question Mark Stock Photos, Pictures &amp; Royalty-Free Images -  iStock | Red question mark no background, Red question mark icon, Big red question  mark">
            <a:extLst>
              <a:ext uri="{FF2B5EF4-FFF2-40B4-BE49-F238E27FC236}">
                <a16:creationId xmlns:a16="http://schemas.microsoft.com/office/drawing/2014/main" id="{3EC21343-67D1-9684-D8AC-32DE66955C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46895" y1="75654" x2="53595" y2="741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3938" y="2875353"/>
            <a:ext cx="4129831" cy="4129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Q&amp;A Images – Browse 227,267 Stock Photos, Vectors, and Video | Adobe Stock">
            <a:extLst>
              <a:ext uri="{FF2B5EF4-FFF2-40B4-BE49-F238E27FC236}">
                <a16:creationId xmlns:a16="http://schemas.microsoft.com/office/drawing/2014/main" id="{4326CE80-D2C6-B07E-4292-C1F363BE1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49259" y1="38889" x2="49444" y2="44722"/>
                        <a14:foregroundMark x1="76481" y1="42778" x2="76481" y2="42778"/>
                        <a14:backgroundMark x1="39074" y1="16944" x2="39074" y2="16944"/>
                        <a14:backgroundMark x1="44259" y1="21667" x2="44259" y2="21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664" y="3429000"/>
            <a:ext cx="6730421" cy="4486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Stay Connected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0321" y="2336873"/>
            <a:ext cx="9613861" cy="2063677"/>
          </a:xfrm>
        </p:spPr>
        <p:txBody>
          <a:bodyPr/>
          <a:lstStyle/>
          <a:p>
            <a:r>
              <a:rPr dirty="0"/>
              <a:t>YouTube: </a:t>
            </a:r>
            <a:r>
              <a:rPr lang="en-US" dirty="0" err="1"/>
              <a:t>M</a:t>
            </a:r>
            <a:r>
              <a:rPr dirty="0" err="1"/>
              <a:t>r.</a:t>
            </a:r>
            <a:r>
              <a:rPr lang="en-US" dirty="0" err="1"/>
              <a:t>A</a:t>
            </a:r>
            <a:r>
              <a:rPr dirty="0" err="1"/>
              <a:t>rya</a:t>
            </a:r>
            <a:r>
              <a:rPr lang="en-US" dirty="0" err="1"/>
              <a:t>T</a:t>
            </a:r>
            <a:r>
              <a:rPr dirty="0" err="1"/>
              <a:t>ech</a:t>
            </a:r>
            <a:endParaRPr dirty="0"/>
          </a:p>
          <a:p>
            <a:r>
              <a:rPr dirty="0"/>
              <a:t>Facebook: </a:t>
            </a:r>
            <a:r>
              <a:rPr lang="en-US" dirty="0" err="1"/>
              <a:t>OfficialSurajArya</a:t>
            </a:r>
            <a:endParaRPr dirty="0"/>
          </a:p>
          <a:p>
            <a:r>
              <a:rPr dirty="0"/>
              <a:t>Instagram:</a:t>
            </a:r>
            <a:r>
              <a:rPr lang="en-US" dirty="0"/>
              <a:t> </a:t>
            </a:r>
            <a:r>
              <a:rPr lang="en-US" dirty="0" err="1"/>
              <a:t>OfficialSurajArya</a:t>
            </a:r>
            <a:endParaRPr dirty="0"/>
          </a:p>
          <a:p>
            <a:r>
              <a:rPr dirty="0"/>
              <a:t>Contact: 8427714353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51C0B4F-6187-E9DD-9C73-7C01C06BAAD2}"/>
              </a:ext>
            </a:extLst>
          </p:cNvPr>
          <p:cNvSpPr txBox="1">
            <a:spLocks/>
          </p:cNvSpPr>
          <p:nvPr/>
        </p:nvSpPr>
        <p:spPr>
          <a:xfrm>
            <a:off x="-782719" y="4911252"/>
            <a:ext cx="9613861" cy="12946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8000" dirty="0">
                <a:latin typeface="Gill Sans Nova Ultra Bold" panose="020B0B02020104020203" pitchFamily="34" charset="0"/>
              </a:rPr>
              <a:t>Thank You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73CC1B-D9B1-D0B1-BE30-C25EE0316A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7999" y="612848"/>
            <a:ext cx="1457325" cy="14573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95833DC-E8D9-9437-FB6B-2A451B3C200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9101"/>
          <a:stretch>
            <a:fillRect/>
          </a:stretch>
        </p:blipFill>
        <p:spPr>
          <a:xfrm>
            <a:off x="8019498" y="3025079"/>
            <a:ext cx="3492181" cy="317435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Digital Empowerment for Students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/>
              <a:t>Safe, Smart &amp; Future-Ready</a:t>
            </a:r>
          </a:p>
          <a:p>
            <a:r>
              <a:rPr dirty="0"/>
              <a:t>Presented by: Suraj Arya</a:t>
            </a:r>
          </a:p>
          <a:p>
            <a:r>
              <a:rPr dirty="0"/>
              <a:t>14 September 2025 | 9 AM – 11 AM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777323-5D8F-86B9-FC9C-1DD9752A39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7999" y="612848"/>
            <a:ext cx="1457325" cy="1457325"/>
          </a:xfrm>
          <a:prstGeom prst="rect">
            <a:avLst/>
          </a:prstGeom>
        </p:spPr>
      </p:pic>
      <p:sp>
        <p:nvSpPr>
          <p:cNvPr id="7" name="AutoShape 8" descr="Digital Literacy And Skills Concept Icons Set, Finance, Cyber ...">
            <a:extLst>
              <a:ext uri="{FF2B5EF4-FFF2-40B4-BE49-F238E27FC236}">
                <a16:creationId xmlns:a16="http://schemas.microsoft.com/office/drawing/2014/main" id="{5B412D1C-978E-5010-DEA0-51E27D38096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E92094B-3B96-F521-24D9-A4B3C2221B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5970" y="2451173"/>
            <a:ext cx="3908279" cy="390827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AE96592-5843-1152-36FD-6EB2C7B351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7640" y="3977793"/>
            <a:ext cx="4747836" cy="267065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</p:cSld>
  <p:clrMapOvr>
    <a:masterClrMapping/>
  </p:clrMapOvr>
  <p:transition spd="med">
    <p:blinds dir="vert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</p:spPr>
        <p:txBody>
          <a:bodyPr/>
          <a:lstStyle/>
          <a:p>
            <a:r>
              <a:rPr dirty="0"/>
              <a:t>Workshop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/>
              <a:t>Digital literacy essentials</a:t>
            </a:r>
          </a:p>
          <a:p>
            <a:r>
              <a:rPr dirty="0"/>
              <a:t>Cyber security tips</a:t>
            </a:r>
          </a:p>
          <a:p>
            <a:r>
              <a:rPr dirty="0"/>
              <a:t>AI tools for productivity</a:t>
            </a:r>
          </a:p>
          <a:p>
            <a:r>
              <a:rPr dirty="0"/>
              <a:t>Smart tech habits for everyday life</a:t>
            </a:r>
          </a:p>
          <a:p>
            <a:r>
              <a:rPr dirty="0"/>
              <a:t>Interactive Q&amp;A session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C2E234-47F0-0DA1-AEA1-3F223BAB7E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7999" y="612848"/>
            <a:ext cx="1457325" cy="14573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B7AFE5A-C794-B694-3228-B0EF29A3AA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2775" y="2441922"/>
            <a:ext cx="4029076" cy="40299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fallOver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Digital Literacy for Students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/>
              <a:t>Using devices confidently</a:t>
            </a:r>
          </a:p>
          <a:p>
            <a:r>
              <a:rPr dirty="0"/>
              <a:t>Cloud storage &amp; note-taking tools</a:t>
            </a:r>
          </a:p>
          <a:p>
            <a:r>
              <a:rPr dirty="0"/>
              <a:t>Educational websites &amp; apps</a:t>
            </a:r>
          </a:p>
          <a:p>
            <a:r>
              <a:rPr dirty="0"/>
              <a:t>Online research tips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1512FF-6450-D688-D4ED-5DD4136DE6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7999" y="612848"/>
            <a:ext cx="1457325" cy="14573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B2CC8FA-5CEB-DCCA-4A75-7D6D926EAE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7975" y="2398178"/>
            <a:ext cx="4040718" cy="404071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Practical Study Tools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/>
              <a:t>Google Docs &amp; Sheets for notes and assignments</a:t>
            </a:r>
          </a:p>
          <a:p>
            <a:r>
              <a:rPr dirty="0"/>
              <a:t>Google Keep for reminders</a:t>
            </a:r>
          </a:p>
          <a:p>
            <a:r>
              <a:rPr dirty="0"/>
              <a:t>YouTube educational channels</a:t>
            </a:r>
          </a:p>
          <a:p>
            <a:r>
              <a:rPr dirty="0"/>
              <a:t>Online libraries &amp; research tools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B20696-6078-3742-759A-5DCD839D7C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7999" y="612848"/>
            <a:ext cx="1457325" cy="1457325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CB2CE76A-BC7D-E8B0-B5C7-AB55105913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1925" y="2724152"/>
            <a:ext cx="3891679" cy="357095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Cyber Security Basics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/>
              <a:t>Strong passwords</a:t>
            </a:r>
          </a:p>
          <a:p>
            <a:r>
              <a:rPr dirty="0"/>
              <a:t>Two-factor authentication</a:t>
            </a:r>
          </a:p>
          <a:p>
            <a:r>
              <a:rPr dirty="0"/>
              <a:t>Recognizing scams &amp; phishing emails</a:t>
            </a:r>
          </a:p>
          <a:p>
            <a:r>
              <a:rPr dirty="0"/>
              <a:t>Safe browsing habits</a:t>
            </a:r>
            <a:r>
              <a:rPr lang="en-US" dirty="0"/>
              <a:t> </a:t>
            </a:r>
          </a:p>
          <a:p>
            <a:r>
              <a:rPr lang="en-US" dirty="0"/>
              <a:t>Browser (Firefox, Brave)</a:t>
            </a:r>
          </a:p>
          <a:p>
            <a:r>
              <a:rPr lang="en-US" dirty="0"/>
              <a:t>Updated Software Use</a:t>
            </a:r>
          </a:p>
          <a:p>
            <a:r>
              <a:rPr lang="en-US" dirty="0"/>
              <a:t>Account Private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8D556B-DF00-C921-D36C-5D2A00659E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7999" y="612848"/>
            <a:ext cx="1457325" cy="14573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CC68452-9915-7559-C941-93774F6CC7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876" y="2590796"/>
            <a:ext cx="3848100" cy="38481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</p:cSld>
  <p:clrMapOvr>
    <a:masterClrMapping/>
  </p:clrMapOvr>
  <p:transition spd="slow">
    <p:checker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Spotting Scams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/>
              <a:t>Fake links</a:t>
            </a:r>
          </a:p>
          <a:p>
            <a:r>
              <a:rPr dirty="0"/>
              <a:t>Unverified websites</a:t>
            </a:r>
          </a:p>
          <a:p>
            <a:r>
              <a:rPr dirty="0"/>
              <a:t>Social media traps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38BB43-FCFF-45B4-2E01-41F4367DEC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7999" y="612848"/>
            <a:ext cx="1457325" cy="14573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DFC0DBF-E182-DCF7-AE06-1E6D7C619C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6033" y="2645836"/>
            <a:ext cx="6235604" cy="35993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5F15A00-67B7-6C83-690C-613274EA47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52331" y="3948255"/>
            <a:ext cx="2077697" cy="261010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</p:cSld>
  <p:clrMapOvr>
    <a:masterClrMapping/>
  </p:clrMapOvr>
  <p:transition spd="slow">
    <p:blinds dir="vert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AI Tools for Everyday 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/>
              <a:t>Grammar checkers &amp; writing assistants</a:t>
            </a:r>
            <a:r>
              <a:rPr lang="en-US" dirty="0"/>
              <a:t> (</a:t>
            </a:r>
            <a:r>
              <a:rPr lang="en-IN" dirty="0"/>
              <a:t>ChatGPT</a:t>
            </a:r>
            <a:r>
              <a:rPr lang="en-US" dirty="0"/>
              <a:t>)</a:t>
            </a:r>
            <a:endParaRPr dirty="0"/>
          </a:p>
          <a:p>
            <a:r>
              <a:rPr dirty="0"/>
              <a:t>Image editing tools</a:t>
            </a:r>
            <a:r>
              <a:rPr lang="en-US" dirty="0"/>
              <a:t> (</a:t>
            </a:r>
            <a:r>
              <a:rPr lang="en-IN" dirty="0"/>
              <a:t>Canva</a:t>
            </a:r>
            <a:r>
              <a:rPr lang="en-US" dirty="0"/>
              <a:t>)</a:t>
            </a:r>
            <a:endParaRPr dirty="0"/>
          </a:p>
          <a:p>
            <a:r>
              <a:rPr dirty="0"/>
              <a:t>Scheduling and reminders</a:t>
            </a:r>
            <a:r>
              <a:rPr lang="en-US" dirty="0"/>
              <a:t> (Google Calendar)</a:t>
            </a:r>
            <a:endParaRPr dirty="0"/>
          </a:p>
          <a:p>
            <a:r>
              <a:rPr dirty="0"/>
              <a:t>Learning platforms with AI support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1E0F85-CD15-E47C-F998-07CCACCF86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7999" y="612848"/>
            <a:ext cx="1457325" cy="1457325"/>
          </a:xfrm>
          <a:prstGeom prst="rect">
            <a:avLst/>
          </a:prstGeom>
        </p:spPr>
      </p:pic>
      <p:pic>
        <p:nvPicPr>
          <p:cNvPr id="6146" name="Picture 2" descr="ProseVision - AI Article Writer for SEO">
            <a:extLst>
              <a:ext uri="{FF2B5EF4-FFF2-40B4-BE49-F238E27FC236}">
                <a16:creationId xmlns:a16="http://schemas.microsoft.com/office/drawing/2014/main" id="{D03F1C50-96DC-49E4-6057-FF7F248ACA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9924" y="3703669"/>
            <a:ext cx="4924425" cy="295465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FFDBF62-FB1E-369C-C74A-6C6B86A507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036" y="4489833"/>
            <a:ext cx="2172100" cy="216849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ipple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Ethical Use of AI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/>
              <a:t>Verify information</a:t>
            </a:r>
          </a:p>
          <a:p>
            <a:r>
              <a:rPr dirty="0"/>
              <a:t>Avoid over-reliance</a:t>
            </a:r>
          </a:p>
          <a:p>
            <a:r>
              <a:rPr dirty="0"/>
              <a:t>Understand AI limitations</a:t>
            </a:r>
          </a:p>
          <a:p>
            <a:r>
              <a:rPr dirty="0"/>
              <a:t>Balance with manual learning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283E4E-0491-AEDC-8088-8A92DB3BB6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7999" y="612848"/>
            <a:ext cx="1457325" cy="14573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66E032A-CB66-3523-9964-0C88DE27AE2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15942"/>
          <a:stretch>
            <a:fillRect/>
          </a:stretch>
        </p:blipFill>
        <p:spPr>
          <a:xfrm>
            <a:off x="6469111" y="3027680"/>
            <a:ext cx="5357129" cy="341121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switch dir="r"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Berlin">
  <a:themeElements>
    <a:clrScheme name="Custom 3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E36C09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TM04033917[[fn=Berlin]]</Template>
  <TotalTime>111</TotalTime>
  <Words>710</Words>
  <Application>Microsoft Office PowerPoint</Application>
  <PresentationFormat>Widescreen</PresentationFormat>
  <Paragraphs>91</Paragraphs>
  <Slides>13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Gill Sans Nova Ultra Bold</vt:lpstr>
      <vt:lpstr>Trebuchet MS</vt:lpstr>
      <vt:lpstr>Berlin</vt:lpstr>
      <vt:lpstr>PowerPoint Presentation</vt:lpstr>
      <vt:lpstr>Digital Empowerment for Students</vt:lpstr>
      <vt:lpstr>Workshop Overview</vt:lpstr>
      <vt:lpstr>Digital Literacy for Students</vt:lpstr>
      <vt:lpstr>Practical Study Tools</vt:lpstr>
      <vt:lpstr>Cyber Security Basics</vt:lpstr>
      <vt:lpstr>Spotting Scams</vt:lpstr>
      <vt:lpstr>AI Tools for Everyday Work</vt:lpstr>
      <vt:lpstr>Ethical Use of AI</vt:lpstr>
      <vt:lpstr>Smart Tech Habits</vt:lpstr>
      <vt:lpstr>Recommended Apps</vt:lpstr>
      <vt:lpstr>Q&amp;A &amp; Wrap-Up</vt:lpstr>
      <vt:lpstr>Stay Connected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Suraj Arya</cp:lastModifiedBy>
  <cp:revision>4</cp:revision>
  <dcterms:created xsi:type="dcterms:W3CDTF">2013-01-27T09:14:16Z</dcterms:created>
  <dcterms:modified xsi:type="dcterms:W3CDTF">2025-09-13T18:44:18Z</dcterms:modified>
  <cp:category/>
</cp:coreProperties>
</file>